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5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e376ee392d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3e376ee392d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e376ee392d_2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3e376ee392d_2_1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e376ee392d_2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3e376ee392d_2_1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e376ee392d_2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3e376ee392d_2_1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e376ee392d_2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3e376ee392d_2_1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e376ee392d_2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3e376ee392d_2_1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e376ee392d_2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3e376ee392d_2_1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e376ee392d_2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3e376ee392d_2_1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e376ee392d_2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3e376ee392d_2_1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e376ee392d_2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3e376ee392d_2_1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e376ee392d_2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3e376ee392d_2_1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e376ee392d_2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3e376ee392d_2_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e376ee392d_2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3e376ee392d_2_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e376ee392d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3e376ee392d_2_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e376ee392d_2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3e376ee392d_2_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e376ee392d_2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3e376ee392d_2_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e376ee392d_2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3e376ee392d_2_1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e376ee392d_2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3e376ee392d_2_1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e376ee392d_2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3e376ee392d_2_10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85763" y="1198364"/>
            <a:ext cx="4371975" cy="826889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771525" y="2185988"/>
            <a:ext cx="3600450" cy="985838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57175" y="154484"/>
            <a:ext cx="4629150" cy="642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57175" y="900113"/>
            <a:ext cx="4629150" cy="2545854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2921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406301" y="2478881"/>
            <a:ext cx="4371975" cy="766167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None/>
              <a:defRPr b="1" sz="2300" cap="none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406301" y="1635026"/>
            <a:ext cx="4371975" cy="843855"/>
          </a:xfrm>
          <a:prstGeom prst="rect">
            <a:avLst/>
          </a:prstGeom>
          <a:noFill/>
          <a:ln>
            <a:noFill/>
          </a:ln>
        </p:spPr>
        <p:txBody>
          <a:bodyPr anchorCtr="0" anchor="b" bIns="25700" lIns="51425" spcFirstLastPara="1" rIns="51425" wrap="square" tIns="2570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57175" y="154484"/>
            <a:ext cx="4629150" cy="642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57175" y="900113"/>
            <a:ext cx="2271713" cy="2545854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2984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614613" y="900113"/>
            <a:ext cx="2271713" cy="2545854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2984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57175" y="154484"/>
            <a:ext cx="4629150" cy="642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57175" y="863501"/>
            <a:ext cx="2272606" cy="359866"/>
          </a:xfrm>
          <a:prstGeom prst="rect">
            <a:avLst/>
          </a:prstGeom>
          <a:noFill/>
          <a:ln>
            <a:noFill/>
          </a:ln>
        </p:spPr>
        <p:txBody>
          <a:bodyPr anchorCtr="0" anchor="b" bIns="25700" lIns="51425" spcFirstLastPara="1" rIns="51425" wrap="square" tIns="2570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57175" y="1223367"/>
            <a:ext cx="2272606" cy="2222599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2984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612827" y="863501"/>
            <a:ext cx="2273498" cy="359866"/>
          </a:xfrm>
          <a:prstGeom prst="rect">
            <a:avLst/>
          </a:prstGeom>
          <a:noFill/>
          <a:ln>
            <a:noFill/>
          </a:ln>
        </p:spPr>
        <p:txBody>
          <a:bodyPr anchorCtr="0" anchor="b" bIns="25700" lIns="51425" spcFirstLastPara="1" rIns="51425" wrap="square" tIns="2570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b="1" sz="11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612827" y="1223367"/>
            <a:ext cx="2273498" cy="2222599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2984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57175" y="154484"/>
            <a:ext cx="4629150" cy="642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57175" y="153591"/>
            <a:ext cx="1692176" cy="653653"/>
          </a:xfrm>
          <a:prstGeom prst="rect">
            <a:avLst/>
          </a:prstGeom>
          <a:noFill/>
          <a:ln>
            <a:noFill/>
          </a:ln>
        </p:spPr>
        <p:txBody>
          <a:bodyPr anchorCtr="0" anchor="b" bIns="25700" lIns="51425" spcFirstLastPara="1" rIns="51425" wrap="square" tIns="2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1" sz="11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2010966" y="153591"/>
            <a:ext cx="2875359" cy="3292376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3429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302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indent="-2984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indent="-2984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indent="-2984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indent="-2984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indent="-2984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indent="-2984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57175" y="807244"/>
            <a:ext cx="1692176" cy="2638723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1008162" y="2700338"/>
            <a:ext cx="3086100" cy="318790"/>
          </a:xfrm>
          <a:prstGeom prst="rect">
            <a:avLst/>
          </a:prstGeom>
          <a:noFill/>
          <a:ln>
            <a:noFill/>
          </a:ln>
        </p:spPr>
        <p:txBody>
          <a:bodyPr anchorCtr="0" anchor="b" bIns="25700" lIns="51425" spcFirstLastPara="1" rIns="51425" wrap="square" tIns="2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1" sz="11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1008162" y="344686"/>
            <a:ext cx="3086100" cy="231457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1008162" y="3019128"/>
            <a:ext cx="3086100" cy="452735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57175" y="154484"/>
            <a:ext cx="4629150" cy="642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298823" y="-141535"/>
            <a:ext cx="2545854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2921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661940" y="1221582"/>
            <a:ext cx="3291483" cy="1157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304502" y="107157"/>
            <a:ext cx="3291483" cy="3386138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2921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57175" y="154484"/>
            <a:ext cx="4629150" cy="642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  <a:defRPr b="0" i="0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57175" y="900113"/>
            <a:ext cx="4629150" cy="2545854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3429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57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757363" y="3575447"/>
            <a:ext cx="1628775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800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686175" y="3575447"/>
            <a:ext cx="1200150" cy="205383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7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 b="3363" l="0" r="537" t="0"/>
          <a:stretch/>
        </p:blipFill>
        <p:spPr>
          <a:xfrm>
            <a:off x="0" y="21425"/>
            <a:ext cx="9094799" cy="4929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0" cy="5100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5"/>
          <p:cNvPicPr preferRelativeResize="0"/>
          <p:nvPr/>
        </p:nvPicPr>
        <p:blipFill rotWithShape="1">
          <a:blip r:embed="rId3">
            <a:alphaModFix/>
          </a:blip>
          <a:srcRect b="3138" l="0" r="0" t="0"/>
          <a:stretch/>
        </p:blipFill>
        <p:spPr>
          <a:xfrm>
            <a:off x="0" y="21425"/>
            <a:ext cx="9144002" cy="49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6"/>
          <p:cNvPicPr preferRelativeResize="0"/>
          <p:nvPr/>
        </p:nvPicPr>
        <p:blipFill rotWithShape="1">
          <a:blip r:embed="rId3">
            <a:alphaModFix/>
          </a:blip>
          <a:srcRect b="3138" l="0" r="0" t="0"/>
          <a:stretch/>
        </p:blipFill>
        <p:spPr>
          <a:xfrm>
            <a:off x="0" y="21425"/>
            <a:ext cx="9144002" cy="49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7"/>
          <p:cNvPicPr preferRelativeResize="0"/>
          <p:nvPr/>
        </p:nvPicPr>
        <p:blipFill rotWithShape="1">
          <a:blip r:embed="rId3">
            <a:alphaModFix/>
          </a:blip>
          <a:srcRect b="2922" l="0" r="0" t="0"/>
          <a:stretch/>
        </p:blipFill>
        <p:spPr>
          <a:xfrm>
            <a:off x="0" y="21425"/>
            <a:ext cx="9144002" cy="495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8"/>
          <p:cNvPicPr preferRelativeResize="0"/>
          <p:nvPr/>
        </p:nvPicPr>
        <p:blipFill rotWithShape="1">
          <a:blip r:embed="rId3">
            <a:alphaModFix/>
          </a:blip>
          <a:srcRect b="3138" l="0" r="0" t="0"/>
          <a:stretch/>
        </p:blipFill>
        <p:spPr>
          <a:xfrm>
            <a:off x="0" y="21425"/>
            <a:ext cx="9144002" cy="49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9"/>
          <p:cNvPicPr preferRelativeResize="0"/>
          <p:nvPr/>
        </p:nvPicPr>
        <p:blipFill rotWithShape="1">
          <a:blip r:embed="rId3">
            <a:alphaModFix/>
          </a:blip>
          <a:srcRect b="3138" l="0" r="0" t="0"/>
          <a:stretch/>
        </p:blipFill>
        <p:spPr>
          <a:xfrm>
            <a:off x="0" y="21425"/>
            <a:ext cx="9144002" cy="49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0"/>
          <p:cNvPicPr preferRelativeResize="0"/>
          <p:nvPr/>
        </p:nvPicPr>
        <p:blipFill rotWithShape="1">
          <a:blip r:embed="rId3">
            <a:alphaModFix/>
          </a:blip>
          <a:srcRect b="3138" l="0" r="0" t="0"/>
          <a:stretch/>
        </p:blipFill>
        <p:spPr>
          <a:xfrm>
            <a:off x="0" y="21425"/>
            <a:ext cx="9144002" cy="49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1"/>
          <p:cNvPicPr preferRelativeResize="0"/>
          <p:nvPr/>
        </p:nvPicPr>
        <p:blipFill rotWithShape="1">
          <a:blip r:embed="rId3">
            <a:alphaModFix/>
          </a:blip>
          <a:srcRect b="2922" l="0" r="0" t="0"/>
          <a:stretch/>
        </p:blipFill>
        <p:spPr>
          <a:xfrm>
            <a:off x="0" y="21425"/>
            <a:ext cx="9144002" cy="495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2"/>
          <p:cNvPicPr preferRelativeResize="0"/>
          <p:nvPr/>
        </p:nvPicPr>
        <p:blipFill rotWithShape="1">
          <a:blip r:embed="rId3">
            <a:alphaModFix/>
          </a:blip>
          <a:srcRect b="3138" l="0" r="0" t="0"/>
          <a:stretch/>
        </p:blipFill>
        <p:spPr>
          <a:xfrm>
            <a:off x="0" y="21425"/>
            <a:ext cx="9144002" cy="49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3"/>
          <p:cNvPicPr preferRelativeResize="0"/>
          <p:nvPr/>
        </p:nvPicPr>
        <p:blipFill rotWithShape="1">
          <a:blip r:embed="rId3">
            <a:alphaModFix/>
          </a:blip>
          <a:srcRect b="2695" l="0" r="0" t="0"/>
          <a:stretch/>
        </p:blipFill>
        <p:spPr>
          <a:xfrm>
            <a:off x="0" y="21425"/>
            <a:ext cx="9144002" cy="496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6"/>
          <p:cNvPicPr preferRelativeResize="0"/>
          <p:nvPr/>
        </p:nvPicPr>
        <p:blipFill rotWithShape="1">
          <a:blip r:embed="rId3">
            <a:alphaModFix/>
          </a:blip>
          <a:srcRect b="3138" l="0" r="0" t="0"/>
          <a:stretch/>
        </p:blipFill>
        <p:spPr>
          <a:xfrm>
            <a:off x="0" y="21425"/>
            <a:ext cx="9144002" cy="49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7"/>
          <p:cNvPicPr preferRelativeResize="0"/>
          <p:nvPr/>
        </p:nvPicPr>
        <p:blipFill rotWithShape="1">
          <a:blip r:embed="rId3">
            <a:alphaModFix/>
          </a:blip>
          <a:srcRect b="2922" l="0" r="0" t="0"/>
          <a:stretch/>
        </p:blipFill>
        <p:spPr>
          <a:xfrm>
            <a:off x="0" y="21425"/>
            <a:ext cx="9144002" cy="495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8"/>
          <p:cNvPicPr preferRelativeResize="0"/>
          <p:nvPr/>
        </p:nvPicPr>
        <p:blipFill rotWithShape="1">
          <a:blip r:embed="rId3">
            <a:alphaModFix/>
          </a:blip>
          <a:srcRect b="2922" l="0" r="0" t="0"/>
          <a:stretch/>
        </p:blipFill>
        <p:spPr>
          <a:xfrm>
            <a:off x="0" y="21425"/>
            <a:ext cx="9144002" cy="495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9"/>
          <p:cNvPicPr preferRelativeResize="0"/>
          <p:nvPr/>
        </p:nvPicPr>
        <p:blipFill rotWithShape="1">
          <a:blip r:embed="rId3">
            <a:alphaModFix/>
          </a:blip>
          <a:srcRect b="2922" l="0" r="0" t="0"/>
          <a:stretch/>
        </p:blipFill>
        <p:spPr>
          <a:xfrm>
            <a:off x="0" y="21425"/>
            <a:ext cx="9144002" cy="495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0"/>
          <p:cNvPicPr preferRelativeResize="0"/>
          <p:nvPr/>
        </p:nvPicPr>
        <p:blipFill rotWithShape="1">
          <a:blip r:embed="rId3">
            <a:alphaModFix/>
          </a:blip>
          <a:srcRect b="3138" l="0" r="0" t="0"/>
          <a:stretch/>
        </p:blipFill>
        <p:spPr>
          <a:xfrm>
            <a:off x="0" y="21425"/>
            <a:ext cx="9144002" cy="49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1"/>
          <p:cNvPicPr preferRelativeResize="0"/>
          <p:nvPr/>
        </p:nvPicPr>
        <p:blipFill rotWithShape="1">
          <a:blip r:embed="rId3">
            <a:alphaModFix/>
          </a:blip>
          <a:srcRect b="2922" l="0" r="0" t="0"/>
          <a:stretch/>
        </p:blipFill>
        <p:spPr>
          <a:xfrm>
            <a:off x="0" y="21425"/>
            <a:ext cx="9144002" cy="495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2"/>
          <p:cNvPicPr preferRelativeResize="0"/>
          <p:nvPr/>
        </p:nvPicPr>
        <p:blipFill rotWithShape="1">
          <a:blip r:embed="rId3">
            <a:alphaModFix/>
          </a:blip>
          <a:srcRect b="3138" l="0" r="0" t="0"/>
          <a:stretch/>
        </p:blipFill>
        <p:spPr>
          <a:xfrm>
            <a:off x="0" y="21425"/>
            <a:ext cx="9144002" cy="494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25"/>
            <a:ext cx="9144002" cy="495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